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98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31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91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098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950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168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168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962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33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76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23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4A107-4AF1-4129-A2BC-8A436D37A6BA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58DF-0A63-40AC-84A1-BAED71D53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79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news.samaratoday.ru/edit/uploaded1/224698_1.jpg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256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g50.mycdn.me/getImage?photoId=582331966420&amp;photoType=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778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080.radikal.ru/0905/a6/e95575a54c3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019.radikal.ru/0905/e8/1e1918e27e6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337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andia.ru/user/content/user/788/photo/139270307382vz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58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ilday.ru/uploads/posts/2012-08/1345089993_berlin01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72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ordenrf.ru/upload/nagrady/orden-otechestvennoy-voyny-1stj-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34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old.yktnews.ru/sites/default/files/story/2013/11/sla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old.yktnews.ru/sites/default/files/story/2013/11/slav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129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01.chitalnya.ru/upload2/731/951191298663616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144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Mcy;&amp;Bcy;&amp;Ocy;&amp;Ucy; &quot;&amp;Lcy;&amp;icy;&amp;tscy;&amp;iecy;&amp;jcy; 35&quot; - &amp;Gcy;&amp;lcy;&amp;acy;&amp;vcy;&amp;ncy;&amp;acy;&amp;yacy; &amp;scy;&amp;tcy;&amp;rcy;&amp;acy;&amp;ncy;&amp;icy;&amp;tscy;&amp;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-5680"/>
            <a:ext cx="8457519" cy="682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476672"/>
            <a:ext cx="3111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Зоричева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Евгеньевна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д/с №8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«Буратино»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7636" y="6165304"/>
            <a:ext cx="1916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Архипо-Осиповка</a:t>
            </a:r>
          </a:p>
          <a:p>
            <a:pPr algn="ctr"/>
            <a:r>
              <a:rPr lang="ru-RU" dirty="0" smtClean="0"/>
              <a:t>2015г.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666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.liveinternet.ru/images/attach/c/8/100/707/100707837_9maya1600x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36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bratske.ru/i/bratsk_news/130870499675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710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worldwar.at.ua/_ph/2/838077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30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oung.rzd.ru/dbmm/images/41/4080/50703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65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9 Мая. День победы. - Общение - Enem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Стихи, песни, плакаты о войне!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97666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9620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c/c9/Tomb_of_the_Unknown_Soldier_in_Alexander_Garden-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План проведения декады военно - патриотического воспитания - 28 Апреля 2011 - МОУ СОШ 4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8517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9 Мая. День победы. - Общение - Enem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img15.nnm.ru/d/b/7/3/a/cf02c5942d46040271cb3443ad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008" y="0"/>
            <a:ext cx="59404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6537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ochaloff.ru/ternovaya/2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77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17</Words>
  <Application>Microsoft Office PowerPoint</Application>
  <PresentationFormat>Экран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Musick</cp:lastModifiedBy>
  <cp:revision>8</cp:revision>
  <dcterms:created xsi:type="dcterms:W3CDTF">2015-03-24T14:00:36Z</dcterms:created>
  <dcterms:modified xsi:type="dcterms:W3CDTF">2015-04-03T13:26:29Z</dcterms:modified>
</cp:coreProperties>
</file>